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96"/>
  </p:normalViewPr>
  <p:slideViewPr>
    <p:cSldViewPr snapToGrid="0" snapToObjects="1">
      <p:cViewPr varScale="1">
        <p:scale>
          <a:sx n="76" d="100"/>
          <a:sy n="76" d="100"/>
        </p:scale>
        <p:origin x="21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8EB2EB-2895-4D07-8ACF-B070F745560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78C7086-5578-443A-9EE3-568F387EB1F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Kom binnen, ga rustig zitten</a:t>
          </a:r>
          <a:endParaRPr lang="en-US"/>
        </a:p>
      </dgm:t>
    </dgm:pt>
    <dgm:pt modelId="{38E592BF-1F93-4F09-B9A5-A060C5895730}" type="parTrans" cxnId="{D4BBDB8E-5394-49F5-965A-50E98DBEA795}">
      <dgm:prSet/>
      <dgm:spPr/>
      <dgm:t>
        <a:bodyPr/>
        <a:lstStyle/>
        <a:p>
          <a:endParaRPr lang="en-US"/>
        </a:p>
      </dgm:t>
    </dgm:pt>
    <dgm:pt modelId="{37EA9A32-ECBB-4496-B40B-D9DD3BAB4887}" type="sibTrans" cxnId="{D4BBDB8E-5394-49F5-965A-50E98DBEA795}">
      <dgm:prSet/>
      <dgm:spPr/>
      <dgm:t>
        <a:bodyPr/>
        <a:lstStyle/>
        <a:p>
          <a:endParaRPr lang="en-US"/>
        </a:p>
      </dgm:t>
    </dgm:pt>
    <dgm:pt modelId="{F47F6954-0764-4338-9FF1-0F5E3B3222A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Telefoons en eten weg</a:t>
          </a:r>
          <a:endParaRPr lang="en-US"/>
        </a:p>
      </dgm:t>
    </dgm:pt>
    <dgm:pt modelId="{7D1CB501-A8C1-42EB-B987-5D4FFA5C0445}" type="parTrans" cxnId="{7A024885-47B4-49E2-9A2A-E04BAF1EAE92}">
      <dgm:prSet/>
      <dgm:spPr/>
      <dgm:t>
        <a:bodyPr/>
        <a:lstStyle/>
        <a:p>
          <a:endParaRPr lang="en-US"/>
        </a:p>
      </dgm:t>
    </dgm:pt>
    <dgm:pt modelId="{E7172EBC-FD94-4D83-A8BD-790FE6CC8A2C}" type="sibTrans" cxnId="{7A024885-47B4-49E2-9A2A-E04BAF1EAE92}">
      <dgm:prSet/>
      <dgm:spPr/>
      <dgm:t>
        <a:bodyPr/>
        <a:lstStyle/>
        <a:p>
          <a:endParaRPr lang="en-US"/>
        </a:p>
      </dgm:t>
    </dgm:pt>
    <dgm:pt modelId="{E63567FC-C41D-41F5-98F2-A0FB02EEDC6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/>
            <a:t>Pak je laptop erbij</a:t>
          </a:r>
          <a:endParaRPr lang="en-US"/>
        </a:p>
      </dgm:t>
    </dgm:pt>
    <dgm:pt modelId="{C5F10CFD-A5F6-499F-9AC2-A51BE5E2B715}" type="parTrans" cxnId="{EB65A4A7-47E5-4322-A14F-55ECF01A19C5}">
      <dgm:prSet/>
      <dgm:spPr/>
      <dgm:t>
        <a:bodyPr/>
        <a:lstStyle/>
        <a:p>
          <a:endParaRPr lang="en-US"/>
        </a:p>
      </dgm:t>
    </dgm:pt>
    <dgm:pt modelId="{691E0658-872A-4B6C-B5C9-C68F77CD116E}" type="sibTrans" cxnId="{EB65A4A7-47E5-4322-A14F-55ECF01A19C5}">
      <dgm:prSet/>
      <dgm:spPr/>
      <dgm:t>
        <a:bodyPr/>
        <a:lstStyle/>
        <a:p>
          <a:endParaRPr lang="en-US"/>
        </a:p>
      </dgm:t>
    </dgm:pt>
    <dgm:pt modelId="{F2DB39A1-D428-41D6-AFBD-95D6A70006F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nl-NL" sz="2400" dirty="0"/>
            <a:t>Lezen op wikiwijs:</a:t>
          </a:r>
          <a:endParaRPr lang="nl-NL" sz="2400" dirty="0">
            <a:sym typeface="Wingdings" panose="05000000000000000000" pitchFamily="2" charset="2"/>
          </a:endParaRPr>
        </a:p>
        <a:p>
          <a:pPr>
            <a:lnSpc>
              <a:spcPct val="100000"/>
            </a:lnSpc>
            <a:defRPr cap="all"/>
          </a:pPr>
          <a:r>
            <a:rPr lang="nl-NL" sz="2400" dirty="0">
              <a:sym typeface="Wingdings" panose="05000000000000000000" pitchFamily="2" charset="2"/>
            </a:rPr>
            <a:t>LES 1: Modernisme</a:t>
          </a:r>
          <a:endParaRPr lang="en-US" sz="2400" dirty="0"/>
        </a:p>
      </dgm:t>
    </dgm:pt>
    <dgm:pt modelId="{CC7C1E29-C027-4904-AF11-FA0C77A41AD7}" type="parTrans" cxnId="{53743F12-D97D-4B47-A5C2-0342E1C581C7}">
      <dgm:prSet/>
      <dgm:spPr/>
      <dgm:t>
        <a:bodyPr/>
        <a:lstStyle/>
        <a:p>
          <a:endParaRPr lang="en-US"/>
        </a:p>
      </dgm:t>
    </dgm:pt>
    <dgm:pt modelId="{C792970E-80E6-4FA3-8521-712ECAF096FC}" type="sibTrans" cxnId="{53743F12-D97D-4B47-A5C2-0342E1C581C7}">
      <dgm:prSet/>
      <dgm:spPr/>
      <dgm:t>
        <a:bodyPr/>
        <a:lstStyle/>
        <a:p>
          <a:endParaRPr lang="en-US"/>
        </a:p>
      </dgm:t>
    </dgm:pt>
    <dgm:pt modelId="{106B865B-23E7-44B4-B356-764BC72805EC}" type="pres">
      <dgm:prSet presAssocID="{B28EB2EB-2895-4D07-8ACF-B070F745560C}" presName="root" presStyleCnt="0">
        <dgm:presLayoutVars>
          <dgm:dir/>
          <dgm:resizeHandles val="exact"/>
        </dgm:presLayoutVars>
      </dgm:prSet>
      <dgm:spPr/>
    </dgm:pt>
    <dgm:pt modelId="{10AA12E6-160A-49A4-95AF-A83A4E9DB0A3}" type="pres">
      <dgm:prSet presAssocID="{278C7086-5578-443A-9EE3-568F387EB1F5}" presName="compNode" presStyleCnt="0"/>
      <dgm:spPr/>
    </dgm:pt>
    <dgm:pt modelId="{D85C3D91-9FEF-40FD-A5BF-56A9665FB062}" type="pres">
      <dgm:prSet presAssocID="{278C7086-5578-443A-9EE3-568F387EB1F5}" presName="iconBgRect" presStyleLbl="bgShp" presStyleIdx="0" presStyleCnt="4"/>
      <dgm:spPr/>
    </dgm:pt>
    <dgm:pt modelId="{C7620328-3A93-460D-A847-7641B825C5F6}" type="pres">
      <dgm:prSet presAssocID="{278C7086-5578-443A-9EE3-568F387EB1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on"/>
        </a:ext>
      </dgm:extLst>
    </dgm:pt>
    <dgm:pt modelId="{FED69D27-D636-4A36-9EE8-FB79DF488FD7}" type="pres">
      <dgm:prSet presAssocID="{278C7086-5578-443A-9EE3-568F387EB1F5}" presName="spaceRect" presStyleCnt="0"/>
      <dgm:spPr/>
    </dgm:pt>
    <dgm:pt modelId="{85FFF6F6-BA69-4538-9B8A-B0E74BE91CA0}" type="pres">
      <dgm:prSet presAssocID="{278C7086-5578-443A-9EE3-568F387EB1F5}" presName="textRect" presStyleLbl="revTx" presStyleIdx="0" presStyleCnt="4">
        <dgm:presLayoutVars>
          <dgm:chMax val="1"/>
          <dgm:chPref val="1"/>
        </dgm:presLayoutVars>
      </dgm:prSet>
      <dgm:spPr/>
    </dgm:pt>
    <dgm:pt modelId="{492C74B3-47B4-4F0D-BD46-378EF3637544}" type="pres">
      <dgm:prSet presAssocID="{37EA9A32-ECBB-4496-B40B-D9DD3BAB4887}" presName="sibTrans" presStyleCnt="0"/>
      <dgm:spPr/>
    </dgm:pt>
    <dgm:pt modelId="{1939CB60-4177-42F7-B669-A94529323DA0}" type="pres">
      <dgm:prSet presAssocID="{F47F6954-0764-4338-9FF1-0F5E3B3222AD}" presName="compNode" presStyleCnt="0"/>
      <dgm:spPr/>
    </dgm:pt>
    <dgm:pt modelId="{F315EADE-5BA7-4F12-8DE4-175C2F04450B}" type="pres">
      <dgm:prSet presAssocID="{F47F6954-0764-4338-9FF1-0F5E3B3222AD}" presName="iconBgRect" presStyleLbl="bgShp" presStyleIdx="1" presStyleCnt="4"/>
      <dgm:spPr/>
    </dgm:pt>
    <dgm:pt modelId="{7D033B10-4984-432A-851E-568D09CC4B79}" type="pres">
      <dgm:prSet presAssocID="{F47F6954-0764-4338-9FF1-0F5E3B3222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4DA7E9B-F4FC-496E-AB57-53B9128B3ED0}" type="pres">
      <dgm:prSet presAssocID="{F47F6954-0764-4338-9FF1-0F5E3B3222AD}" presName="spaceRect" presStyleCnt="0"/>
      <dgm:spPr/>
    </dgm:pt>
    <dgm:pt modelId="{5760B35A-189B-4404-BEBF-E77184D70A3E}" type="pres">
      <dgm:prSet presAssocID="{F47F6954-0764-4338-9FF1-0F5E3B3222AD}" presName="textRect" presStyleLbl="revTx" presStyleIdx="1" presStyleCnt="4">
        <dgm:presLayoutVars>
          <dgm:chMax val="1"/>
          <dgm:chPref val="1"/>
        </dgm:presLayoutVars>
      </dgm:prSet>
      <dgm:spPr/>
    </dgm:pt>
    <dgm:pt modelId="{3FB98DED-3BF5-4B4C-8258-A8549887A463}" type="pres">
      <dgm:prSet presAssocID="{E7172EBC-FD94-4D83-A8BD-790FE6CC8A2C}" presName="sibTrans" presStyleCnt="0"/>
      <dgm:spPr/>
    </dgm:pt>
    <dgm:pt modelId="{9ED59B7B-8DDD-4057-94FA-D7C7B3D51218}" type="pres">
      <dgm:prSet presAssocID="{E63567FC-C41D-41F5-98F2-A0FB02EEDC6B}" presName="compNode" presStyleCnt="0"/>
      <dgm:spPr/>
    </dgm:pt>
    <dgm:pt modelId="{F07D8EE6-52E7-4F5C-B3AA-090BF549C45F}" type="pres">
      <dgm:prSet presAssocID="{E63567FC-C41D-41F5-98F2-A0FB02EEDC6B}" presName="iconBgRect" presStyleLbl="bgShp" presStyleIdx="2" presStyleCnt="4"/>
      <dgm:spPr/>
    </dgm:pt>
    <dgm:pt modelId="{161DFFB9-BF1D-458C-ACDE-8FAD2514EEC8}" type="pres">
      <dgm:prSet presAssocID="{E63567FC-C41D-41F5-98F2-A0FB02EEDC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54394835-FDAB-470D-91F8-A66638468774}" type="pres">
      <dgm:prSet presAssocID="{E63567FC-C41D-41F5-98F2-A0FB02EEDC6B}" presName="spaceRect" presStyleCnt="0"/>
      <dgm:spPr/>
    </dgm:pt>
    <dgm:pt modelId="{9E62FF1D-0684-4C24-A944-9B500D26C2A3}" type="pres">
      <dgm:prSet presAssocID="{E63567FC-C41D-41F5-98F2-A0FB02EEDC6B}" presName="textRect" presStyleLbl="revTx" presStyleIdx="2" presStyleCnt="4">
        <dgm:presLayoutVars>
          <dgm:chMax val="1"/>
          <dgm:chPref val="1"/>
        </dgm:presLayoutVars>
      </dgm:prSet>
      <dgm:spPr/>
    </dgm:pt>
    <dgm:pt modelId="{C3A882B3-039E-414D-8859-9E05C9F48165}" type="pres">
      <dgm:prSet presAssocID="{691E0658-872A-4B6C-B5C9-C68F77CD116E}" presName="sibTrans" presStyleCnt="0"/>
      <dgm:spPr/>
    </dgm:pt>
    <dgm:pt modelId="{7B465DE4-D111-431D-A8ED-1AF440D9C571}" type="pres">
      <dgm:prSet presAssocID="{F2DB39A1-D428-41D6-AFBD-95D6A70006FC}" presName="compNode" presStyleCnt="0"/>
      <dgm:spPr/>
    </dgm:pt>
    <dgm:pt modelId="{C18CD65A-CE34-42B9-9AFF-58B7178D62B3}" type="pres">
      <dgm:prSet presAssocID="{F2DB39A1-D428-41D6-AFBD-95D6A70006FC}" presName="iconBgRect" presStyleLbl="bgShp" presStyleIdx="3" presStyleCnt="4" custScaleX="263254" custScaleY="263254"/>
      <dgm:spPr/>
    </dgm:pt>
    <dgm:pt modelId="{5D95D018-B040-4F82-8F69-B7D8C703F55B}" type="pres">
      <dgm:prSet presAssocID="{F2DB39A1-D428-41D6-AFBD-95D6A70006FC}" presName="iconRect" presStyleLbl="node1" presStyleIdx="3" presStyleCnt="4" custScaleX="263254" custScaleY="26325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949F6319-761E-411B-9B95-28CF2B0117A1}" type="pres">
      <dgm:prSet presAssocID="{F2DB39A1-D428-41D6-AFBD-95D6A70006FC}" presName="spaceRect" presStyleCnt="0"/>
      <dgm:spPr/>
    </dgm:pt>
    <dgm:pt modelId="{F79AF682-167A-4DAA-8F4A-7CCD7A95D23F}" type="pres">
      <dgm:prSet presAssocID="{F2DB39A1-D428-41D6-AFBD-95D6A70006FC}" presName="textRect" presStyleLbl="revTx" presStyleIdx="3" presStyleCnt="4" custScaleX="356809" custScaleY="204850" custLinFactNeighborX="-9630" custLinFactNeighborY="49539">
        <dgm:presLayoutVars>
          <dgm:chMax val="1"/>
          <dgm:chPref val="1"/>
        </dgm:presLayoutVars>
      </dgm:prSet>
      <dgm:spPr/>
    </dgm:pt>
  </dgm:ptLst>
  <dgm:cxnLst>
    <dgm:cxn modelId="{53743F12-D97D-4B47-A5C2-0342E1C581C7}" srcId="{B28EB2EB-2895-4D07-8ACF-B070F745560C}" destId="{F2DB39A1-D428-41D6-AFBD-95D6A70006FC}" srcOrd="3" destOrd="0" parTransId="{CC7C1E29-C027-4904-AF11-FA0C77A41AD7}" sibTransId="{C792970E-80E6-4FA3-8521-712ECAF096FC}"/>
    <dgm:cxn modelId="{5351C129-5BD1-7B40-BCEB-55DC068CE729}" type="presOf" srcId="{F2DB39A1-D428-41D6-AFBD-95D6A70006FC}" destId="{F79AF682-167A-4DAA-8F4A-7CCD7A95D23F}" srcOrd="0" destOrd="0" presId="urn:microsoft.com/office/officeart/2018/5/layout/IconCircleLabelList"/>
    <dgm:cxn modelId="{4C27C037-3BE2-C040-A523-30A0FE60467D}" type="presOf" srcId="{F47F6954-0764-4338-9FF1-0F5E3B3222AD}" destId="{5760B35A-189B-4404-BEBF-E77184D70A3E}" srcOrd="0" destOrd="0" presId="urn:microsoft.com/office/officeart/2018/5/layout/IconCircleLabelList"/>
    <dgm:cxn modelId="{7A024885-47B4-49E2-9A2A-E04BAF1EAE92}" srcId="{B28EB2EB-2895-4D07-8ACF-B070F745560C}" destId="{F47F6954-0764-4338-9FF1-0F5E3B3222AD}" srcOrd="1" destOrd="0" parTransId="{7D1CB501-A8C1-42EB-B987-5D4FFA5C0445}" sibTransId="{E7172EBC-FD94-4D83-A8BD-790FE6CC8A2C}"/>
    <dgm:cxn modelId="{D4BBDB8E-5394-49F5-965A-50E98DBEA795}" srcId="{B28EB2EB-2895-4D07-8ACF-B070F745560C}" destId="{278C7086-5578-443A-9EE3-568F387EB1F5}" srcOrd="0" destOrd="0" parTransId="{38E592BF-1F93-4F09-B9A5-A060C5895730}" sibTransId="{37EA9A32-ECBB-4496-B40B-D9DD3BAB4887}"/>
    <dgm:cxn modelId="{EB65A4A7-47E5-4322-A14F-55ECF01A19C5}" srcId="{B28EB2EB-2895-4D07-8ACF-B070F745560C}" destId="{E63567FC-C41D-41F5-98F2-A0FB02EEDC6B}" srcOrd="2" destOrd="0" parTransId="{C5F10CFD-A5F6-499F-9AC2-A51BE5E2B715}" sibTransId="{691E0658-872A-4B6C-B5C9-C68F77CD116E}"/>
    <dgm:cxn modelId="{849133DF-80AC-064F-BE9D-45A32BE91EB4}" type="presOf" srcId="{B28EB2EB-2895-4D07-8ACF-B070F745560C}" destId="{106B865B-23E7-44B4-B356-764BC72805EC}" srcOrd="0" destOrd="0" presId="urn:microsoft.com/office/officeart/2018/5/layout/IconCircleLabelList"/>
    <dgm:cxn modelId="{DA5DF8F0-9EC7-3D4C-8496-D51BEC5C619C}" type="presOf" srcId="{E63567FC-C41D-41F5-98F2-A0FB02EEDC6B}" destId="{9E62FF1D-0684-4C24-A944-9B500D26C2A3}" srcOrd="0" destOrd="0" presId="urn:microsoft.com/office/officeart/2018/5/layout/IconCircleLabelList"/>
    <dgm:cxn modelId="{8C5CF6F5-CECB-F84C-8153-29CFCB928E60}" type="presOf" srcId="{278C7086-5578-443A-9EE3-568F387EB1F5}" destId="{85FFF6F6-BA69-4538-9B8A-B0E74BE91CA0}" srcOrd="0" destOrd="0" presId="urn:microsoft.com/office/officeart/2018/5/layout/IconCircleLabelList"/>
    <dgm:cxn modelId="{DF6C67C0-3001-5B49-ADE1-32E3DB46E080}" type="presParOf" srcId="{106B865B-23E7-44B4-B356-764BC72805EC}" destId="{10AA12E6-160A-49A4-95AF-A83A4E9DB0A3}" srcOrd="0" destOrd="0" presId="urn:microsoft.com/office/officeart/2018/5/layout/IconCircleLabelList"/>
    <dgm:cxn modelId="{5B75E46C-12EE-CB4A-B923-DE2E4F107EFD}" type="presParOf" srcId="{10AA12E6-160A-49A4-95AF-A83A4E9DB0A3}" destId="{D85C3D91-9FEF-40FD-A5BF-56A9665FB062}" srcOrd="0" destOrd="0" presId="urn:microsoft.com/office/officeart/2018/5/layout/IconCircleLabelList"/>
    <dgm:cxn modelId="{7DC47416-4495-254D-A8DD-19428A048718}" type="presParOf" srcId="{10AA12E6-160A-49A4-95AF-A83A4E9DB0A3}" destId="{C7620328-3A93-460D-A847-7641B825C5F6}" srcOrd="1" destOrd="0" presId="urn:microsoft.com/office/officeart/2018/5/layout/IconCircleLabelList"/>
    <dgm:cxn modelId="{87CC9095-7720-A642-A54D-46F4D9636913}" type="presParOf" srcId="{10AA12E6-160A-49A4-95AF-A83A4E9DB0A3}" destId="{FED69D27-D636-4A36-9EE8-FB79DF488FD7}" srcOrd="2" destOrd="0" presId="urn:microsoft.com/office/officeart/2018/5/layout/IconCircleLabelList"/>
    <dgm:cxn modelId="{9DE75978-156A-1842-B260-1D59069DFBDD}" type="presParOf" srcId="{10AA12E6-160A-49A4-95AF-A83A4E9DB0A3}" destId="{85FFF6F6-BA69-4538-9B8A-B0E74BE91CA0}" srcOrd="3" destOrd="0" presId="urn:microsoft.com/office/officeart/2018/5/layout/IconCircleLabelList"/>
    <dgm:cxn modelId="{EF9BA013-560D-414D-ACF3-46E2540DA3D3}" type="presParOf" srcId="{106B865B-23E7-44B4-B356-764BC72805EC}" destId="{492C74B3-47B4-4F0D-BD46-378EF3637544}" srcOrd="1" destOrd="0" presId="urn:microsoft.com/office/officeart/2018/5/layout/IconCircleLabelList"/>
    <dgm:cxn modelId="{05B070C0-4227-9A4E-BA6C-A43788E4A05F}" type="presParOf" srcId="{106B865B-23E7-44B4-B356-764BC72805EC}" destId="{1939CB60-4177-42F7-B669-A94529323DA0}" srcOrd="2" destOrd="0" presId="urn:microsoft.com/office/officeart/2018/5/layout/IconCircleLabelList"/>
    <dgm:cxn modelId="{13C24C42-A6E9-0E42-A18F-B9B75302151D}" type="presParOf" srcId="{1939CB60-4177-42F7-B669-A94529323DA0}" destId="{F315EADE-5BA7-4F12-8DE4-175C2F04450B}" srcOrd="0" destOrd="0" presId="urn:microsoft.com/office/officeart/2018/5/layout/IconCircleLabelList"/>
    <dgm:cxn modelId="{0AE4F37F-BE7C-394D-94B8-2310638B4F56}" type="presParOf" srcId="{1939CB60-4177-42F7-B669-A94529323DA0}" destId="{7D033B10-4984-432A-851E-568D09CC4B79}" srcOrd="1" destOrd="0" presId="urn:microsoft.com/office/officeart/2018/5/layout/IconCircleLabelList"/>
    <dgm:cxn modelId="{6B9060F6-91AE-914A-9500-4373BFB2DB4C}" type="presParOf" srcId="{1939CB60-4177-42F7-B669-A94529323DA0}" destId="{C4DA7E9B-F4FC-496E-AB57-53B9128B3ED0}" srcOrd="2" destOrd="0" presId="urn:microsoft.com/office/officeart/2018/5/layout/IconCircleLabelList"/>
    <dgm:cxn modelId="{217418E5-970B-7140-AAE3-F945E32764C4}" type="presParOf" srcId="{1939CB60-4177-42F7-B669-A94529323DA0}" destId="{5760B35A-189B-4404-BEBF-E77184D70A3E}" srcOrd="3" destOrd="0" presId="urn:microsoft.com/office/officeart/2018/5/layout/IconCircleLabelList"/>
    <dgm:cxn modelId="{C5D81E3D-FA71-214F-8774-3273C43538DF}" type="presParOf" srcId="{106B865B-23E7-44B4-B356-764BC72805EC}" destId="{3FB98DED-3BF5-4B4C-8258-A8549887A463}" srcOrd="3" destOrd="0" presId="urn:microsoft.com/office/officeart/2018/5/layout/IconCircleLabelList"/>
    <dgm:cxn modelId="{6384EC28-C6A6-154A-B61C-275FC5CBE952}" type="presParOf" srcId="{106B865B-23E7-44B4-B356-764BC72805EC}" destId="{9ED59B7B-8DDD-4057-94FA-D7C7B3D51218}" srcOrd="4" destOrd="0" presId="urn:microsoft.com/office/officeart/2018/5/layout/IconCircleLabelList"/>
    <dgm:cxn modelId="{C9343165-B0B6-7D42-AAED-41B9F44C29EC}" type="presParOf" srcId="{9ED59B7B-8DDD-4057-94FA-D7C7B3D51218}" destId="{F07D8EE6-52E7-4F5C-B3AA-090BF549C45F}" srcOrd="0" destOrd="0" presId="urn:microsoft.com/office/officeart/2018/5/layout/IconCircleLabelList"/>
    <dgm:cxn modelId="{A93A59BD-DF39-9F46-983B-30535940EE07}" type="presParOf" srcId="{9ED59B7B-8DDD-4057-94FA-D7C7B3D51218}" destId="{161DFFB9-BF1D-458C-ACDE-8FAD2514EEC8}" srcOrd="1" destOrd="0" presId="urn:microsoft.com/office/officeart/2018/5/layout/IconCircleLabelList"/>
    <dgm:cxn modelId="{D7F9B119-BCE2-2048-B06C-8B8F1F1D00E1}" type="presParOf" srcId="{9ED59B7B-8DDD-4057-94FA-D7C7B3D51218}" destId="{54394835-FDAB-470D-91F8-A66638468774}" srcOrd="2" destOrd="0" presId="urn:microsoft.com/office/officeart/2018/5/layout/IconCircleLabelList"/>
    <dgm:cxn modelId="{1860B8F8-ACF9-D24D-90F3-F57706078D9E}" type="presParOf" srcId="{9ED59B7B-8DDD-4057-94FA-D7C7B3D51218}" destId="{9E62FF1D-0684-4C24-A944-9B500D26C2A3}" srcOrd="3" destOrd="0" presId="urn:microsoft.com/office/officeart/2018/5/layout/IconCircleLabelList"/>
    <dgm:cxn modelId="{A820C95D-C9AB-9B4E-BEAE-FC0A80FF61E4}" type="presParOf" srcId="{106B865B-23E7-44B4-B356-764BC72805EC}" destId="{C3A882B3-039E-414D-8859-9E05C9F48165}" srcOrd="5" destOrd="0" presId="urn:microsoft.com/office/officeart/2018/5/layout/IconCircleLabelList"/>
    <dgm:cxn modelId="{806445BB-478D-3347-B3D1-F5323EF7E605}" type="presParOf" srcId="{106B865B-23E7-44B4-B356-764BC72805EC}" destId="{7B465DE4-D111-431D-A8ED-1AF440D9C571}" srcOrd="6" destOrd="0" presId="urn:microsoft.com/office/officeart/2018/5/layout/IconCircleLabelList"/>
    <dgm:cxn modelId="{61D5812A-7D24-224E-93A4-778D91A671F3}" type="presParOf" srcId="{7B465DE4-D111-431D-A8ED-1AF440D9C571}" destId="{C18CD65A-CE34-42B9-9AFF-58B7178D62B3}" srcOrd="0" destOrd="0" presId="urn:microsoft.com/office/officeart/2018/5/layout/IconCircleLabelList"/>
    <dgm:cxn modelId="{9AB18D54-8738-9343-80DB-A9A9EE6331DD}" type="presParOf" srcId="{7B465DE4-D111-431D-A8ED-1AF440D9C571}" destId="{5D95D018-B040-4F82-8F69-B7D8C703F55B}" srcOrd="1" destOrd="0" presId="urn:microsoft.com/office/officeart/2018/5/layout/IconCircleLabelList"/>
    <dgm:cxn modelId="{B2DDC931-46A3-4E41-BE36-EBD62305EFB0}" type="presParOf" srcId="{7B465DE4-D111-431D-A8ED-1AF440D9C571}" destId="{949F6319-761E-411B-9B95-28CF2B0117A1}" srcOrd="2" destOrd="0" presId="urn:microsoft.com/office/officeart/2018/5/layout/IconCircleLabelList"/>
    <dgm:cxn modelId="{82632AB6-7EC2-774B-A580-59D5719936B1}" type="presParOf" srcId="{7B465DE4-D111-431D-A8ED-1AF440D9C571}" destId="{F79AF682-167A-4DAA-8F4A-7CCD7A95D23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C3D91-9FEF-40FD-A5BF-56A9665FB062}">
      <dsp:nvSpPr>
        <dsp:cNvPr id="0" name=""/>
        <dsp:cNvSpPr/>
      </dsp:nvSpPr>
      <dsp:spPr>
        <a:xfrm>
          <a:off x="1208749" y="773"/>
          <a:ext cx="680888" cy="6808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20328-3A93-460D-A847-7641B825C5F6}">
      <dsp:nvSpPr>
        <dsp:cNvPr id="0" name=""/>
        <dsp:cNvSpPr/>
      </dsp:nvSpPr>
      <dsp:spPr>
        <a:xfrm>
          <a:off x="1353857" y="145880"/>
          <a:ext cx="390673" cy="3906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FFF6F6-BA69-4538-9B8A-B0E74BE91CA0}">
      <dsp:nvSpPr>
        <dsp:cNvPr id="0" name=""/>
        <dsp:cNvSpPr/>
      </dsp:nvSpPr>
      <dsp:spPr>
        <a:xfrm>
          <a:off x="991088" y="893742"/>
          <a:ext cx="1116210" cy="56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Kom binnen, ga rustig zitten</a:t>
          </a:r>
          <a:endParaRPr lang="en-US" sz="1200" kern="1200"/>
        </a:p>
      </dsp:txBody>
      <dsp:txXfrm>
        <a:off x="991088" y="893742"/>
        <a:ext cx="1116210" cy="561157"/>
      </dsp:txXfrm>
    </dsp:sp>
    <dsp:sp modelId="{F315EADE-5BA7-4F12-8DE4-175C2F04450B}">
      <dsp:nvSpPr>
        <dsp:cNvPr id="0" name=""/>
        <dsp:cNvSpPr/>
      </dsp:nvSpPr>
      <dsp:spPr>
        <a:xfrm>
          <a:off x="2520297" y="773"/>
          <a:ext cx="680888" cy="6808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33B10-4984-432A-851E-568D09CC4B79}">
      <dsp:nvSpPr>
        <dsp:cNvPr id="0" name=""/>
        <dsp:cNvSpPr/>
      </dsp:nvSpPr>
      <dsp:spPr>
        <a:xfrm>
          <a:off x="2665405" y="145880"/>
          <a:ext cx="390673" cy="3906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0B35A-189B-4404-BEBF-E77184D70A3E}">
      <dsp:nvSpPr>
        <dsp:cNvPr id="0" name=""/>
        <dsp:cNvSpPr/>
      </dsp:nvSpPr>
      <dsp:spPr>
        <a:xfrm>
          <a:off x="2302636" y="893742"/>
          <a:ext cx="1116210" cy="56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Telefoons en eten weg</a:t>
          </a:r>
          <a:endParaRPr lang="en-US" sz="1200" kern="1200"/>
        </a:p>
      </dsp:txBody>
      <dsp:txXfrm>
        <a:off x="2302636" y="893742"/>
        <a:ext cx="1116210" cy="561157"/>
      </dsp:txXfrm>
    </dsp:sp>
    <dsp:sp modelId="{F07D8EE6-52E7-4F5C-B3AA-090BF549C45F}">
      <dsp:nvSpPr>
        <dsp:cNvPr id="0" name=""/>
        <dsp:cNvSpPr/>
      </dsp:nvSpPr>
      <dsp:spPr>
        <a:xfrm>
          <a:off x="3831845" y="773"/>
          <a:ext cx="680888" cy="6808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DFFB9-BF1D-458C-ACDE-8FAD2514EEC8}">
      <dsp:nvSpPr>
        <dsp:cNvPr id="0" name=""/>
        <dsp:cNvSpPr/>
      </dsp:nvSpPr>
      <dsp:spPr>
        <a:xfrm>
          <a:off x="3976952" y="145880"/>
          <a:ext cx="390673" cy="3906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2FF1D-0684-4C24-A944-9B500D26C2A3}">
      <dsp:nvSpPr>
        <dsp:cNvPr id="0" name=""/>
        <dsp:cNvSpPr/>
      </dsp:nvSpPr>
      <dsp:spPr>
        <a:xfrm>
          <a:off x="3614184" y="893742"/>
          <a:ext cx="1116210" cy="561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1200" kern="1200"/>
            <a:t>Pak je laptop erbij</a:t>
          </a:r>
          <a:endParaRPr lang="en-US" sz="1200" kern="1200"/>
        </a:p>
      </dsp:txBody>
      <dsp:txXfrm>
        <a:off x="3614184" y="893742"/>
        <a:ext cx="1116210" cy="561157"/>
      </dsp:txXfrm>
    </dsp:sp>
    <dsp:sp modelId="{C18CD65A-CE34-42B9-9AFF-58B7178D62B3}">
      <dsp:nvSpPr>
        <dsp:cNvPr id="0" name=""/>
        <dsp:cNvSpPr/>
      </dsp:nvSpPr>
      <dsp:spPr>
        <a:xfrm>
          <a:off x="1964508" y="1733952"/>
          <a:ext cx="1792466" cy="179246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5D018-B040-4F82-8F69-B7D8C703F55B}">
      <dsp:nvSpPr>
        <dsp:cNvPr id="0" name=""/>
        <dsp:cNvSpPr/>
      </dsp:nvSpPr>
      <dsp:spPr>
        <a:xfrm>
          <a:off x="2346509" y="2115953"/>
          <a:ext cx="1028464" cy="10284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AF682-167A-4DAA-8F4A-7CCD7A95D23F}">
      <dsp:nvSpPr>
        <dsp:cNvPr id="0" name=""/>
        <dsp:cNvSpPr/>
      </dsp:nvSpPr>
      <dsp:spPr>
        <a:xfrm>
          <a:off x="761880" y="2889296"/>
          <a:ext cx="3982741" cy="1149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 dirty="0"/>
            <a:t>Lezen op wikiwijs:</a:t>
          </a:r>
          <a:endParaRPr lang="nl-NL" sz="2400" kern="1200" dirty="0">
            <a:sym typeface="Wingdings" panose="05000000000000000000" pitchFamily="2" charset="2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400" kern="1200" dirty="0">
              <a:sym typeface="Wingdings" panose="05000000000000000000" pitchFamily="2" charset="2"/>
            </a:rPr>
            <a:t>LES 1: Modernisme</a:t>
          </a:r>
          <a:endParaRPr lang="en-US" sz="2400" kern="1200" dirty="0"/>
        </a:p>
      </dsp:txBody>
      <dsp:txXfrm>
        <a:off x="761880" y="2889296"/>
        <a:ext cx="3982741" cy="11495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F9781F-FC51-9443-B879-9E1DA2C384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BAEC84-1C76-F34F-9A9B-6324C62F9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C8FBE48-CC64-1F4C-A9B0-9B3BE7A1B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A951D8-4AC4-1B4F-982C-ED7580F51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ADAA8-F4FA-6544-A30B-F97BA692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0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7F75E-1129-FE41-9223-1A2BAA60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397DB4F-808C-7B47-9B3A-615EB7B6BE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73C2A-8DE1-1F40-A2B0-ACA50F960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CEBAC9-A9D8-AF4B-B173-783FDC9B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DD49FF-E86F-A548-BE8F-B1781742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5101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F076A95-631A-F843-A1D0-36A0AD2C0E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B95F09D-87E9-DE48-B3D4-D837F2601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9C6962-581D-884A-AF66-76A69E05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F834E1-EE76-B845-86F4-DF3D4CC3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A0B065-E67D-014F-A716-A9935D3A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5547D-5DC0-8F41-89F7-91E9C59C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7F9460-CE84-4F48-8E6F-61817056C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BA368E-888B-6944-AF25-BF1F5AE5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6CD289-1B94-4044-9711-7A1696DE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C72732-6302-694B-BE9C-A036906FD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48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9B05CF-BF21-4645-B4CA-8752FDC7E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91B696D-AB15-424A-AC05-6095F7E1B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5583AE-4FC3-8143-A787-720AF8207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FFF54C0-47DE-DC47-BC87-EAA5D9B0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DC3404-1976-C344-9963-9FC03593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660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D06D90-AE73-DC4F-A4EE-EDA503DF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BDBC08-811F-3A4F-80FC-B00D7FF839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1C6C61C-7D97-A345-B124-A76235075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C4B6D2-CBF7-B44F-9B14-2F4C1A286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A81D3B-3851-C74D-BF13-6C1F489F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4F808C2-7E47-F64F-A31E-EFF76EC4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56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083734-E1D8-B54D-B70A-598A1A25E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B6284F-6513-0B4D-8E15-21A57AB14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55D10AA-0D0A-724E-BB47-C448AC566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E0CEA00-4EBD-6F48-97AF-DDA58C96F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2AE3B7F-71E3-D74E-A3FF-A5E9582E4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AA47B99-F908-6545-A2A6-19C1DC29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0955D1-B66B-0645-9B54-7FBD1313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33A0FD6-B564-F64F-BBB5-EF88C12B5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71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5440F-F363-4B47-B741-CB55ACCE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315F89C-DA85-C145-9B04-06CAFC073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3A0A13-797D-BA43-9D07-5B95D798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CFD077-1F7B-664C-A4C0-84FD29906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5599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AEE695F-9CC1-9447-AB83-814468EF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E234B87-0EF0-EF47-921A-01820952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F484138-16DD-B241-B346-26B53D90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42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1E493E-DD72-0E4A-8E41-FADB97B5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8620B-6335-7744-9DF0-7467F854C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9713738-4748-DD46-B247-13BF32231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B26A77-570A-A44D-BF0E-41F9965A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25B0986-7092-D24C-8E0F-80BB37C5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6B4FFE-6B4D-904C-A4C9-CD233152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51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43D1C-2BE0-C84A-996D-9873CC1A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2AE92BD-B393-7046-884C-D77C8F29C2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0CCFE2-99C0-3A40-911A-8066CBA84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4932EA-6BC4-E445-844A-2FA29280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AB0B1F3-3D84-2D47-865F-8BE226645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F9005DE-C48C-4540-94D0-B1EB650C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497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D040B12-65C3-2A49-BF1F-0307D726A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CE6BFA-2940-094F-9DC0-23BA5BB4D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86F8C3-07AF-8E49-BFEB-20B78F3F3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321E5-A339-8242-8B19-A7E19D08866D}" type="datetimeFigureOut">
              <a:rPr lang="nl-NL" smtClean="0"/>
              <a:t>02-12-2020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BC1309-A8BC-4D47-8D5A-B343FAEC6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CA10FA-E78F-7744-A618-E2E53CEC8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CFDD-EC85-F442-88AC-94A8FA634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37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books.org/wiki/Schilderen/Abstracti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7025EFD5-738C-41B9-87FE-0C00E211B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4" name="Picture 33" descr="Afbeelding met tekst, boek, foto, person&#10;&#10;Automatisch gegenereerde beschrijving">
            <a:extLst>
              <a:ext uri="{FF2B5EF4-FFF2-40B4-BE49-F238E27FC236}">
                <a16:creationId xmlns:a16="http://schemas.microsoft.com/office/drawing/2014/main" id="{844E1258-9EFA-46D3-8586-D4C6210476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233" b="11233"/>
          <a:stretch/>
        </p:blipFill>
        <p:spPr>
          <a:xfrm>
            <a:off x="858284" y="1165109"/>
            <a:ext cx="4261337" cy="435133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40" name="Arc 39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9146262-9DB4-074E-A9B2-5911C5EA277B}"/>
              </a:ext>
            </a:extLst>
          </p:cNvPr>
          <p:cNvSpPr txBox="1"/>
          <p:nvPr/>
        </p:nvSpPr>
        <p:spPr>
          <a:xfrm>
            <a:off x="581890" y="6176963"/>
            <a:ext cx="11226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400" dirty="0" err="1"/>
              <a:t>https</a:t>
            </a:r>
            <a:r>
              <a:rPr lang="nl-NL" sz="1400" dirty="0"/>
              <a:t>://</a:t>
            </a:r>
            <a:r>
              <a:rPr lang="nl-NL" sz="1400" dirty="0" err="1"/>
              <a:t>maken.wikiwijs.nl</a:t>
            </a:r>
            <a:r>
              <a:rPr lang="nl-NL" sz="1400" dirty="0"/>
              <a:t>/165482/Leerling_HAVO_4_2020_2021__de_Cultuur_van_het_moderne_in_de_1e_helft_van_de_20e_eeuw#!page-6219686</a:t>
            </a:r>
            <a:endParaRPr lang="nl-NL" sz="140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0392E754-B2B1-E341-9487-F5978C8F8258}"/>
              </a:ext>
            </a:extLst>
          </p:cNvPr>
          <p:cNvSpPr txBox="1">
            <a:spLocks/>
          </p:cNvSpPr>
          <p:nvPr/>
        </p:nvSpPr>
        <p:spPr>
          <a:xfrm>
            <a:off x="5478518" y="713635"/>
            <a:ext cx="4290848" cy="543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  <p:graphicFrame>
        <p:nvGraphicFramePr>
          <p:cNvPr id="9" name="Tijdelijke aanduiding voor inhoud 2">
            <a:extLst>
              <a:ext uri="{FF2B5EF4-FFF2-40B4-BE49-F238E27FC236}">
                <a16:creationId xmlns:a16="http://schemas.microsoft.com/office/drawing/2014/main" id="{A5C60826-5044-473C-B7D5-4114CE9E9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212139"/>
              </p:ext>
            </p:extLst>
          </p:nvPr>
        </p:nvGraphicFramePr>
        <p:xfrm>
          <a:off x="5282219" y="1764875"/>
          <a:ext cx="5721484" cy="4038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17727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1F364735-A549-DA47-BA44-EF9DEF4E1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465" r="-4" b="9782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14" name="Afbeelding 13" descr="Afbeelding met boek, tekst, person, zitten&#10;&#10;Automatisch gegenereerde beschrijving">
            <a:extLst>
              <a:ext uri="{FF2B5EF4-FFF2-40B4-BE49-F238E27FC236}">
                <a16:creationId xmlns:a16="http://schemas.microsoft.com/office/drawing/2014/main" id="{BBB3CCDC-A970-604F-9F75-6028B37D94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t="11991" r="-5" b="1553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9" name="Afbeelding 8" descr="Afbeelding met zitten, items, bedekt, tafel&#10;&#10;Automatisch gegenereerde beschrijving">
            <a:extLst>
              <a:ext uri="{FF2B5EF4-FFF2-40B4-BE49-F238E27FC236}">
                <a16:creationId xmlns:a16="http://schemas.microsoft.com/office/drawing/2014/main" id="{B87F9AA3-5593-4544-ABFB-8178C97537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4" t="14080" r="142" b="22219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6838695" y="1691645"/>
            <a:ext cx="5348479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Wie is de </a:t>
            </a:r>
            <a:r>
              <a:rPr lang="en-US" sz="2400" dirty="0" err="1"/>
              <a:t>opdrachtgever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de </a:t>
            </a:r>
            <a:r>
              <a:rPr lang="en-US" sz="2400" dirty="0" err="1"/>
              <a:t>kunstwerken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1900?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En</a:t>
            </a:r>
            <a:r>
              <a:rPr lang="en-US" sz="2400" dirty="0"/>
              <a:t> hoe zit </a:t>
            </a:r>
            <a:r>
              <a:rPr lang="en-US" sz="2400" dirty="0" err="1"/>
              <a:t>dat</a:t>
            </a:r>
            <a:r>
              <a:rPr lang="en-US" sz="2400" dirty="0"/>
              <a:t> </a:t>
            </a: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1900?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Wat is </a:t>
            </a:r>
            <a:r>
              <a:rPr lang="en-US" sz="2400" dirty="0" err="1"/>
              <a:t>Autonoom</a:t>
            </a:r>
            <a:r>
              <a:rPr lang="en-US" sz="2400" dirty="0"/>
              <a:t>?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E1A5FF7-44DE-474E-98E0-7FE462AEF7E0}"/>
              </a:ext>
            </a:extLst>
          </p:cNvPr>
          <p:cNvSpPr/>
          <p:nvPr/>
        </p:nvSpPr>
        <p:spPr>
          <a:xfrm>
            <a:off x="4811484" y="482432"/>
            <a:ext cx="4602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800" dirty="0"/>
              <a:t>Opdrachtgever en Autonomie</a:t>
            </a:r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21535857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93">
            <a:extLst>
              <a:ext uri="{FF2B5EF4-FFF2-40B4-BE49-F238E27FC236}">
                <a16:creationId xmlns:a16="http://schemas.microsoft.com/office/drawing/2014/main" id="{57F7809F-7E6F-43AA-B5BD-969F9DECB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A932160-9898-B343-B132-A6CE5B09B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3416" r="-3" b="15639"/>
          <a:stretch/>
        </p:blipFill>
        <p:spPr>
          <a:xfrm>
            <a:off x="20" y="10"/>
            <a:ext cx="3153821" cy="3209534"/>
          </a:xfrm>
          <a:prstGeom prst="rect">
            <a:avLst/>
          </a:prstGeom>
        </p:spPr>
      </p:pic>
      <p:pic>
        <p:nvPicPr>
          <p:cNvPr id="13" name="Afbeelding 12" descr="Afbeelding met person, oud, vasthouden, zitten&#10;&#10;Automatisch gegenereerde beschrijving">
            <a:extLst>
              <a:ext uri="{FF2B5EF4-FFF2-40B4-BE49-F238E27FC236}">
                <a16:creationId xmlns:a16="http://schemas.microsoft.com/office/drawing/2014/main" id="{036D1ED4-537F-B849-8C70-E53AF4CA2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21485"/>
          <a:stretch/>
        </p:blipFill>
        <p:spPr>
          <a:xfrm>
            <a:off x="20" y="3310148"/>
            <a:ext cx="3153821" cy="3547852"/>
          </a:xfrm>
          <a:prstGeom prst="rect">
            <a:avLst/>
          </a:prstGeom>
        </p:spPr>
      </p:pic>
      <p:pic>
        <p:nvPicPr>
          <p:cNvPr id="37" name="Afbeelding 36" descr="Afbeelding met tekst&#10;&#10;Automatisch gegenereerde beschrijving">
            <a:extLst>
              <a:ext uri="{FF2B5EF4-FFF2-40B4-BE49-F238E27FC236}">
                <a16:creationId xmlns:a16="http://schemas.microsoft.com/office/drawing/2014/main" id="{5A72869C-DC8F-CE44-9B4E-208FF29E3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6" t="10257" r="-933" b="16787"/>
          <a:stretch/>
        </p:blipFill>
        <p:spPr>
          <a:xfrm>
            <a:off x="3254444" y="10"/>
            <a:ext cx="3781391" cy="413307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1B3A297-A3C4-294A-915B-C7D6C6F0FE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5" b="4269"/>
          <a:stretch/>
        </p:blipFill>
        <p:spPr>
          <a:xfrm>
            <a:off x="3254444" y="4233672"/>
            <a:ext cx="3781391" cy="2624328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878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6E1A5FF7-44DE-474E-98E0-7FE462AEF7E0}"/>
              </a:ext>
            </a:extLst>
          </p:cNvPr>
          <p:cNvSpPr/>
          <p:nvPr/>
        </p:nvSpPr>
        <p:spPr>
          <a:xfrm>
            <a:off x="7799832" y="978408"/>
            <a:ext cx="3721608" cy="1106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Door welke inspiratiebron is de kunstenaar na 1900 onder andere beïnvloed?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477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0691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7799832" y="2368296"/>
            <a:ext cx="3721608" cy="3502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Oorlog / dreiging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Andere culturen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De Psyche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De Technologie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802215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9660C2-42A5-C747-9674-58AFF9B55B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r="23834" b="4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B62E74-EEA4-CA4A-A855-ABA55C8030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r="-2" b="3657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0E01577-E4CB-AE46-A546-414B248EF90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r="13460" b="-1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7" name="Afbeelding 16" descr="atalla_de_almansa">
            <a:extLst>
              <a:ext uri="{FF2B5EF4-FFF2-40B4-BE49-F238E27FC236}">
                <a16:creationId xmlns:a16="http://schemas.microsoft.com/office/drawing/2014/main" id="{369221EF-FE13-DF40-A1CA-51D78CD2D58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25574" b="-1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F7A91D1-203E-2647-9BA3-CEED627AB24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2" r="1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EBC2825-7C9A-F244-9505-FF8AC84B97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r="7503" b="-2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E1A5FF7-44DE-474E-98E0-7FE462AEF7E0}"/>
              </a:ext>
            </a:extLst>
          </p:cNvPr>
          <p:cNvSpPr/>
          <p:nvPr/>
        </p:nvSpPr>
        <p:spPr>
          <a:xfrm>
            <a:off x="6485650" y="3714718"/>
            <a:ext cx="5366610" cy="175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</a:rPr>
              <a:t>Lesopdracht</a:t>
            </a:r>
            <a:r>
              <a:rPr lang="en-US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6485650" y="4519805"/>
            <a:ext cx="7104188" cy="1758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Je </a:t>
            </a:r>
            <a:r>
              <a:rPr lang="en-US" dirty="0" err="1"/>
              <a:t>hebt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vel met </a:t>
            </a:r>
            <a:r>
              <a:rPr lang="en-US" dirty="0" err="1"/>
              <a:t>afbeeldingen</a:t>
            </a:r>
            <a:r>
              <a:rPr lang="en-US" dirty="0"/>
              <a:t> </a:t>
            </a:r>
            <a:r>
              <a:rPr lang="en-US" dirty="0" err="1"/>
              <a:t>gekregen</a:t>
            </a:r>
            <a:endParaRPr lang="en-US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Verdeel</a:t>
            </a:r>
            <a:r>
              <a:rPr lang="en-US" dirty="0"/>
              <a:t> de </a:t>
            </a:r>
            <a:r>
              <a:rPr lang="en-US" dirty="0" err="1"/>
              <a:t>plaatjes</a:t>
            </a:r>
            <a:r>
              <a:rPr lang="en-US" dirty="0"/>
              <a:t> in twee </a:t>
            </a:r>
            <a:r>
              <a:rPr lang="en-US" dirty="0" err="1"/>
              <a:t>groepen</a:t>
            </a:r>
            <a:endParaRPr lang="en-US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Voor</a:t>
            </a:r>
            <a:r>
              <a:rPr lang="en-US" dirty="0"/>
              <a:t> 1900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1900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Knip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plak</a:t>
            </a:r>
            <a:r>
              <a:rPr lang="en-US" dirty="0"/>
              <a:t> </a:t>
            </a:r>
            <a:r>
              <a:rPr lang="en-US" dirty="0" err="1"/>
              <a:t>ze</a:t>
            </a:r>
            <a:endParaRPr lang="en-US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74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AF9660C2-42A5-C747-9674-58AFF9B55B9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1" r="23834" b="4"/>
          <a:stretch/>
        </p:blipFill>
        <p:spPr bwMode="auto">
          <a:xfrm>
            <a:off x="1" y="1"/>
            <a:ext cx="2970465" cy="3383279"/>
          </a:xfrm>
          <a:prstGeom prst="rect">
            <a:avLst/>
          </a:prstGeom>
          <a:noFill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1B62E74-EEA4-CA4A-A855-ABA55C80306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6" r="-2" b="3657"/>
          <a:stretch/>
        </p:blipFill>
        <p:spPr bwMode="auto">
          <a:xfrm>
            <a:off x="3072956" y="10"/>
            <a:ext cx="2970465" cy="3383268"/>
          </a:xfrm>
          <a:prstGeom prst="rect">
            <a:avLst/>
          </a:prstGeom>
          <a:noFill/>
          <a:extLs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60E01577-E4CB-AE46-A546-414B248EF90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7" r="13460" b="-1"/>
          <a:stretch/>
        </p:blipFill>
        <p:spPr bwMode="auto">
          <a:xfrm>
            <a:off x="6145909" y="10"/>
            <a:ext cx="2971800" cy="3383268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7" name="Afbeelding 16" descr="atalla_de_almansa">
            <a:extLst>
              <a:ext uri="{FF2B5EF4-FFF2-40B4-BE49-F238E27FC236}">
                <a16:creationId xmlns:a16="http://schemas.microsoft.com/office/drawing/2014/main" id="{369221EF-FE13-DF40-A1CA-51D78CD2D58A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7" r="25574" b="-1"/>
          <a:stretch/>
        </p:blipFill>
        <p:spPr bwMode="auto">
          <a:xfrm>
            <a:off x="9220200" y="10"/>
            <a:ext cx="2971800" cy="3383268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F7A91D1-203E-2647-9BA3-CEED627AB24F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02" r="1"/>
          <a:stretch/>
        </p:blipFill>
        <p:spPr bwMode="auto">
          <a:xfrm>
            <a:off x="-1017" y="3474720"/>
            <a:ext cx="2970465" cy="3383280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33" name="Rectangle 132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EBC2825-7C9A-F244-9505-FF8AC84B97B7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37" r="7503" b="-2"/>
          <a:stretch/>
        </p:blipFill>
        <p:spPr bwMode="auto">
          <a:xfrm>
            <a:off x="3059902" y="3474719"/>
            <a:ext cx="2970466" cy="3383280"/>
          </a:xfrm>
          <a:prstGeom prst="rect">
            <a:avLst/>
          </a:prstGeom>
          <a:noFill/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6E1A5FF7-44DE-474E-98E0-7FE462AEF7E0}"/>
              </a:ext>
            </a:extLst>
          </p:cNvPr>
          <p:cNvSpPr/>
          <p:nvPr/>
        </p:nvSpPr>
        <p:spPr>
          <a:xfrm>
            <a:off x="6485650" y="3714718"/>
            <a:ext cx="5366610" cy="175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 err="1">
                <a:solidFill>
                  <a:srgbClr val="FFFFFF"/>
                </a:solidFill>
              </a:rPr>
              <a:t>Lesopdracht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(</a:t>
            </a:r>
            <a:r>
              <a:rPr lang="en-US" sz="2400" dirty="0" err="1">
                <a:solidFill>
                  <a:srgbClr val="FFFFFF"/>
                </a:solidFill>
              </a:rPr>
              <a:t>vervolg</a:t>
            </a:r>
            <a:r>
              <a:rPr lang="en-US" sz="2400" dirty="0">
                <a:solidFill>
                  <a:srgbClr val="FFFFFF"/>
                </a:solidFill>
              </a:rPr>
              <a:t>)</a:t>
            </a:r>
            <a:r>
              <a:rPr lang="en-US" sz="1400" dirty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6485650" y="4519805"/>
            <a:ext cx="5366610" cy="1758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afbeeldingen</a:t>
            </a:r>
            <a:r>
              <a:rPr lang="en-US" dirty="0"/>
              <a:t> van VOOR 1900 </a:t>
            </a:r>
            <a:r>
              <a:rPr lang="en-US" dirty="0" err="1"/>
              <a:t>wie</a:t>
            </a:r>
            <a:r>
              <a:rPr lang="en-US" dirty="0"/>
              <a:t> de </a:t>
            </a:r>
            <a:r>
              <a:rPr lang="en-US" dirty="0" err="1"/>
              <a:t>opdrachtgever</a:t>
            </a:r>
            <a:r>
              <a:rPr lang="en-US" dirty="0"/>
              <a:t> is</a:t>
            </a:r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Schrijf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afbeeldingen</a:t>
            </a:r>
            <a:r>
              <a:rPr lang="en-US" dirty="0"/>
              <a:t> van NA 1900 hoe de </a:t>
            </a:r>
            <a:r>
              <a:rPr lang="en-US" dirty="0" err="1"/>
              <a:t>inspiratiebron</a:t>
            </a:r>
            <a:r>
              <a:rPr lang="en-US" dirty="0"/>
              <a:t> </a:t>
            </a:r>
            <a:r>
              <a:rPr lang="en-US" dirty="0" err="1"/>
              <a:t>zichtbaar</a:t>
            </a:r>
            <a:r>
              <a:rPr lang="en-US" dirty="0"/>
              <a:t> </a:t>
            </a:r>
            <a:r>
              <a:rPr lang="en-US" dirty="0" err="1"/>
              <a:t>wordt</a:t>
            </a:r>
            <a:endParaRPr lang="en-US" dirty="0"/>
          </a:p>
          <a:p>
            <a:pPr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673DE97A-0298-9F4E-A86A-8C60D63CB0CA}"/>
              </a:ext>
            </a:extLst>
          </p:cNvPr>
          <p:cNvSpPr txBox="1"/>
          <p:nvPr/>
        </p:nvSpPr>
        <p:spPr>
          <a:xfrm>
            <a:off x="8636000" y="4047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170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5AAC4-6188-DB46-946A-31F4736D2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nl-NL" sz="4800"/>
              <a:t>KT havo 4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898B44-E3B7-2C42-A43A-7B94FA8913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nl-NL" sz="2000"/>
              <a:t>LES 2: modernisme. </a:t>
            </a:r>
          </a:p>
        </p:txBody>
      </p:sp>
      <p:sp>
        <p:nvSpPr>
          <p:cNvPr id="33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Freeform: Shape 36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39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00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9E878BF-6E8D-354F-9DD5-DA2A0260E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643"/>
          <a:stretch/>
        </p:blipFill>
        <p:spPr>
          <a:xfrm>
            <a:off x="6355442" y="10"/>
            <a:ext cx="5836558" cy="5130404"/>
          </a:xfrm>
          <a:custGeom>
            <a:avLst/>
            <a:gdLst/>
            <a:ahLst/>
            <a:cxnLst/>
            <a:rect l="l" t="t" r="r" b="b"/>
            <a:pathLst>
              <a:path w="5836558" h="5130414">
                <a:moveTo>
                  <a:pt x="2376055" y="0"/>
                </a:moveTo>
                <a:lnTo>
                  <a:pt x="5836558" y="0"/>
                </a:lnTo>
                <a:lnTo>
                  <a:pt x="5836558" y="5130414"/>
                </a:lnTo>
                <a:lnTo>
                  <a:pt x="0" y="5130414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677D8C-44D0-0342-9DE3-573BFD22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97442"/>
            <a:ext cx="6270964" cy="23904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Vragen over de tekst?</a:t>
            </a:r>
            <a:br>
              <a:rPr lang="en-US" sz="5400"/>
            </a:br>
            <a:endParaRPr lang="en-US" sz="540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B73228-F09B-409F-9EC1-7E853C4F5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1840" y="5292509"/>
            <a:ext cx="6610160" cy="1565491"/>
          </a:xfrm>
          <a:custGeom>
            <a:avLst/>
            <a:gdLst>
              <a:gd name="connsiteX0" fmla="*/ 1186806 w 6610160"/>
              <a:gd name="connsiteY0" fmla="*/ 0 h 1565491"/>
              <a:gd name="connsiteX1" fmla="*/ 1692132 w 6610160"/>
              <a:gd name="connsiteY1" fmla="*/ 0 h 1565491"/>
              <a:gd name="connsiteX2" fmla="*/ 6104834 w 6610160"/>
              <a:gd name="connsiteY2" fmla="*/ 0 h 1565491"/>
              <a:gd name="connsiteX3" fmla="*/ 6610160 w 6610160"/>
              <a:gd name="connsiteY3" fmla="*/ 0 h 1565491"/>
              <a:gd name="connsiteX4" fmla="*/ 6610160 w 6610160"/>
              <a:gd name="connsiteY4" fmla="*/ 1565491 h 1565491"/>
              <a:gd name="connsiteX5" fmla="*/ 0 w 6610160"/>
              <a:gd name="connsiteY5" fmla="*/ 1565491 h 1565491"/>
              <a:gd name="connsiteX6" fmla="*/ 724290 w 6610160"/>
              <a:gd name="connsiteY6" fmla="*/ 1591 h 1565491"/>
              <a:gd name="connsiteX7" fmla="*/ 1186070 w 6610160"/>
              <a:gd name="connsiteY7" fmla="*/ 15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0160" h="1565491">
                <a:moveTo>
                  <a:pt x="1186806" y="0"/>
                </a:moveTo>
                <a:lnTo>
                  <a:pt x="1692132" y="0"/>
                </a:lnTo>
                <a:lnTo>
                  <a:pt x="6104834" y="0"/>
                </a:lnTo>
                <a:lnTo>
                  <a:pt x="6610160" y="0"/>
                </a:lnTo>
                <a:lnTo>
                  <a:pt x="6610160" y="1565491"/>
                </a:lnTo>
                <a:lnTo>
                  <a:pt x="0" y="1565491"/>
                </a:lnTo>
                <a:lnTo>
                  <a:pt x="724290" y="1591"/>
                </a:lnTo>
                <a:lnTo>
                  <a:pt x="1186070" y="1591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150A4AE-7BE7-480D-BD8C-3951E6479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292510"/>
            <a:ext cx="6144370" cy="1565491"/>
          </a:xfrm>
          <a:custGeom>
            <a:avLst/>
            <a:gdLst>
              <a:gd name="connsiteX0" fmla="*/ 0 w 6144370"/>
              <a:gd name="connsiteY0" fmla="*/ 0 h 1565491"/>
              <a:gd name="connsiteX1" fmla="*/ 6144370 w 6144370"/>
              <a:gd name="connsiteY1" fmla="*/ 0 h 1565491"/>
              <a:gd name="connsiteX2" fmla="*/ 5419344 w 6144370"/>
              <a:gd name="connsiteY2" fmla="*/ 1565491 h 1565491"/>
              <a:gd name="connsiteX3" fmla="*/ 0 w 6144370"/>
              <a:gd name="connsiteY3" fmla="*/ 1565491 h 156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44370" h="1565491">
                <a:moveTo>
                  <a:pt x="0" y="0"/>
                </a:moveTo>
                <a:lnTo>
                  <a:pt x="6144370" y="0"/>
                </a:lnTo>
                <a:lnTo>
                  <a:pt x="5419344" y="1565491"/>
                </a:lnTo>
                <a:lnTo>
                  <a:pt x="0" y="1565491"/>
                </a:lnTo>
                <a:close/>
              </a:path>
            </a:pathLst>
          </a:custGeom>
          <a:solidFill>
            <a:srgbClr val="B4B4B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1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303030"/>
                </a:solidFill>
              </a:rPr>
              <a:t>Modernisme 1900 - 1950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7621E-A3B6-4D45-B086-974DC1329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0" b="2463"/>
          <a:stretch/>
        </p:blipFill>
        <p:spPr>
          <a:xfrm>
            <a:off x="195133" y="257734"/>
            <a:ext cx="5142420" cy="48768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36073"/>
            <a:ext cx="6208757" cy="2292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betekent ‘Modern’?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5334000" y="1144591"/>
            <a:ext cx="6662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Het betekent: 'van deze tijd, snel, nieuw, zakelijk,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 functioneel’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In de kunst heeft het woord 'modernisme' betrekking op de vernieuwende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avant-garde kunst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 uit de eerste helft van de twintigste eeuw.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Een tijd waar er een breuk ontstaat tussen de oude kunst en nieuwe kunst.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Kunstenaars zijn op zoek naar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vernieuwing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, willen origineel, uniek en onafhankelijk zijn (autonoom) en breken met het verleden.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Zij geloven dat kunst de wereld kan verbeteren (utopie). Kunstenaars hebben ook een sterke wens tot vernieuwing van de kunst zelf en laten de geldende regels los en gaan experimenteren.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635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303030"/>
                </a:solidFill>
              </a:rPr>
              <a:t>Modernisme 1900 - 1950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7621E-A3B6-4D45-B086-974DC132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1" b="371"/>
          <a:stretch/>
        </p:blipFill>
        <p:spPr>
          <a:xfrm>
            <a:off x="397176" y="510051"/>
            <a:ext cx="4751267" cy="341632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36073"/>
            <a:ext cx="6208757" cy="2292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betekent ‘Modern’?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5334000" y="1144591"/>
            <a:ext cx="6662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Het betekent: 'van deze tijd, snel, nieuw, zakelijk,</a:t>
            </a:r>
            <a:r>
              <a:rPr lang="nl-NL" b="1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 functioneel’</a:t>
            </a:r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In de kunst heeft het woord 'modernisme' betrekking op de vernieuwende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avant-garde kunst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 uit de eerste helft van de twintigste eeuw.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Een tijd waar er een breuk ontstaat tussen de oude kunst en nieuwe kunst.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Kunstenaars zijn op zoek naar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vernieuwing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, willen origineel, uniek en onafhankelijk zijn (autonoom) en breken met het verleden.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Zij geloven dat kunst de wereld kan verbeteren (utopie). Kunstenaars hebben ook een sterke wens tot vernieuwing van de kunst zelf en laten de geldende regels los en gaan experimenteren.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237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303030"/>
                </a:solidFill>
              </a:rPr>
              <a:t>Modernisme 1900 - 1950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7621E-A3B6-4D45-B086-974DC13297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62" b="3762"/>
          <a:stretch/>
        </p:blipFill>
        <p:spPr>
          <a:xfrm>
            <a:off x="397176" y="510051"/>
            <a:ext cx="4751267" cy="341632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36073"/>
            <a:ext cx="6208757" cy="2292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betekent ‘Modern’?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5334000" y="1144591"/>
            <a:ext cx="6662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Het betekent: 'van deze tijd, snel, nieuw, zakelijk,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 functioneel’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In de kunst heeft het woord 'modernisme' betrekking op de vernieuwende </a:t>
            </a:r>
            <a:r>
              <a:rPr lang="nl-NL" b="1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avant-garde kunst</a:t>
            </a:r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 uit de eerste helft van de twintigste eeuw.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Een tijd waar er een breuk ontstaat tussen de oude kunst en nieuwe kunst.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Kunstenaars zijn op zoek naar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vernieuwing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, willen origineel, uniek en onafhankelijk zijn (autonoom) en breken met het verleden.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Zij geloven dat kunst de wereld kan verbeteren (utopie). Kunstenaars hebben ook een sterke wens tot vernieuwing van de kunst zelf en laten de geldende regels los en gaan experimenteren.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254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303030"/>
                </a:solidFill>
              </a:rPr>
              <a:t>Modernisme 1900 - 1950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7621E-A3B6-4D45-B086-974DC1329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85" b="6235"/>
          <a:stretch/>
        </p:blipFill>
        <p:spPr>
          <a:xfrm>
            <a:off x="1187556" y="557259"/>
            <a:ext cx="3692334" cy="4487333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36073"/>
            <a:ext cx="6208757" cy="2292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betekent ‘Modern’?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5334000" y="1144591"/>
            <a:ext cx="6662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Het betekent: 'van deze tijd, snel, nieuw, zakelijk,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 functioneel’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In de kunst heeft het woord 'modernisme' betrekking op de vernieuwende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avant-garde kunst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 uit de eerste helft van de twintigste eeuw.</a:t>
            </a:r>
          </a:p>
          <a:p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Een tijd waar er een breuk ontstaat tussen de oude kunst en nieuwe kunst.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Kunstenaars zijn op zoek naar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vernieuwing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, willen origineel, uniek en onafhankelijk zijn (autonoom) en breken met het verleden.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Zij geloven dat kunst de wereld kan verbeteren (utopie). Kunstenaars hebben ook een sterke wens tot vernieuwing van de kunst zelf en laten de geldende regels los en gaan experimenteren.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23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303030"/>
                </a:solidFill>
              </a:rPr>
              <a:t>Modernisme 1900 - 1950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D67621E-A3B6-4D45-B086-974DC13297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0" b="4275"/>
          <a:stretch/>
        </p:blipFill>
        <p:spPr>
          <a:xfrm>
            <a:off x="1061988" y="501594"/>
            <a:ext cx="3817902" cy="464077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36073"/>
            <a:ext cx="6208757" cy="2292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betekent ‘Modern’?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5334000" y="1144591"/>
            <a:ext cx="6662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Het betekent: 'van deze tijd, snel, nieuw, zakelijk,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 functioneel’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In de kunst heeft het woord 'modernisme' betrekking op de vernieuwende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avant-garde kunst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 uit de eerste helft van de twintigste eeuw.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Een tijd waar er een breuk ontstaat tussen de oude kunst en nieuwe kunst.</a:t>
            </a:r>
          </a:p>
          <a:p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Kunstenaars zijn op zoek naar </a:t>
            </a:r>
            <a:r>
              <a:rPr lang="nl-NL" b="1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vernieuwing</a:t>
            </a:r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, willen origineel, uniek en onafhankelijk zijn (autonoom) en breken met het verleden.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Zij geloven dat kunst de wereld kan verbeteren (utopie). Kunstenaars hebben ook een sterke wens tot vernieuwing van de kunst zelf en laten de geldende regels los en gaan experimenteren.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796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09BC54-0699-384D-9892-BBA3ED46E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9884"/>
            <a:ext cx="5802656" cy="1096331"/>
          </a:xfrm>
        </p:spPr>
        <p:txBody>
          <a:bodyPr>
            <a:normAutofit/>
          </a:bodyPr>
          <a:lstStyle/>
          <a:p>
            <a:r>
              <a:rPr lang="nl-NL" sz="4000" b="1">
                <a:solidFill>
                  <a:srgbClr val="303030"/>
                </a:solidFill>
              </a:rPr>
              <a:t>Modernisme 1900 - 1950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9D318-B774-5D48-BE39-C0DF7952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136073"/>
            <a:ext cx="6208757" cy="22929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dirty="0"/>
              <a:t>Wat betekent ‘Modern’?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u="sng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7733A1-B834-BA41-BC5F-A92D861A00BC}"/>
              </a:ext>
            </a:extLst>
          </p:cNvPr>
          <p:cNvSpPr/>
          <p:nvPr/>
        </p:nvSpPr>
        <p:spPr>
          <a:xfrm>
            <a:off x="5334000" y="1144591"/>
            <a:ext cx="66628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Het betekent: 'van deze tijd, snel, nieuw, zakelijk,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 functioneel’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In de kunst heeft het woord 'modernisme' betrekking op de vernieuwende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avant-garde kunst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 uit de eerste helft van de twintigste eeuw.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Een tijd waar er een breuk ontstaat tussen de oude kunst en nieuwe kunst.</a:t>
            </a:r>
          </a:p>
          <a:p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Kunstenaars zijn op zoek naar </a:t>
            </a:r>
            <a:r>
              <a:rPr lang="nl-NL" b="1" dirty="0">
                <a:solidFill>
                  <a:srgbClr val="495057"/>
                </a:solidFill>
                <a:latin typeface="Verdana" panose="020B0604030504040204" pitchFamily="34" charset="0"/>
              </a:rPr>
              <a:t>vernieuwing</a:t>
            </a:r>
            <a:r>
              <a:rPr lang="nl-NL" dirty="0">
                <a:solidFill>
                  <a:srgbClr val="495057"/>
                </a:solidFill>
                <a:latin typeface="Verdana" panose="020B0604030504040204" pitchFamily="34" charset="0"/>
              </a:rPr>
              <a:t>, willen origineel, uniek en onafhankelijk zijn (autonoom) en breken met het verleden.</a:t>
            </a:r>
          </a:p>
          <a:p>
            <a:r>
              <a:rPr lang="nl-NL" dirty="0">
                <a:solidFill>
                  <a:srgbClr val="495057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Zij geloven dat kunst de wereld kan verbeteren (utopie). Kunstenaars hebben ook een sterke wens tot vernieuwing van de kunst zelf en laten de geldende regels los en gaan experimenteren.</a:t>
            </a:r>
            <a:endParaRPr lang="nl-NL" dirty="0">
              <a:highlight>
                <a:srgbClr val="FFFF00"/>
              </a:highlight>
            </a:endParaRPr>
          </a:p>
        </p:txBody>
      </p:sp>
      <p:pic>
        <p:nvPicPr>
          <p:cNvPr id="7" name="Afbeelding 6" descr="Afbeelding met stoel, zitten, tafel, houten&#10;&#10;Automatisch gegenereerde beschrijving">
            <a:extLst>
              <a:ext uri="{FF2B5EF4-FFF2-40B4-BE49-F238E27FC236}">
                <a16:creationId xmlns:a16="http://schemas.microsoft.com/office/drawing/2014/main" id="{34A256B8-FB49-E644-92EF-DABABD8C7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804" y="599072"/>
            <a:ext cx="3210167" cy="453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00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883</Words>
  <Application>Microsoft Macintosh PowerPoint</Application>
  <PresentationFormat>Breedbeeld</PresentationFormat>
  <Paragraphs>93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Wingdings</vt:lpstr>
      <vt:lpstr>Kantoorthema</vt:lpstr>
      <vt:lpstr>PowerPoint-presentatie</vt:lpstr>
      <vt:lpstr>KT havo 4</vt:lpstr>
      <vt:lpstr>Vragen over de tekst? </vt:lpstr>
      <vt:lpstr>Modernisme 1900 - 1950</vt:lpstr>
      <vt:lpstr>Modernisme 1900 - 1950</vt:lpstr>
      <vt:lpstr>Modernisme 1900 - 1950</vt:lpstr>
      <vt:lpstr>Modernisme 1900 - 1950</vt:lpstr>
      <vt:lpstr>Modernisme 1900 - 1950</vt:lpstr>
      <vt:lpstr>Modernisme 1900 - 1950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 van der Linden</dc:creator>
  <cp:lastModifiedBy>Jos van der Linden</cp:lastModifiedBy>
  <cp:revision>1</cp:revision>
  <dcterms:created xsi:type="dcterms:W3CDTF">2020-12-02T21:45:45Z</dcterms:created>
  <dcterms:modified xsi:type="dcterms:W3CDTF">2020-12-02T21:49:16Z</dcterms:modified>
</cp:coreProperties>
</file>